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7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Costs</c:v>
                </c:pt>
              </c:strCache>
            </c:strRef>
          </c:tx>
          <c:dLbls>
            <c:dLblPos val="inEnd"/>
            <c:showVal val="1"/>
          </c:dLbls>
          <c:cat>
            <c:strRef>
              <c:f>Sheet1!$A$2:$A$4</c:f>
              <c:strCache>
                <c:ptCount val="3"/>
                <c:pt idx="0">
                  <c:v>Tuition and fees</c:v>
                </c:pt>
                <c:pt idx="1">
                  <c:v>Room</c:v>
                </c:pt>
                <c:pt idx="2">
                  <c:v>Books and Supplies</c:v>
                </c:pt>
              </c:strCache>
            </c:strRef>
          </c:cat>
          <c:val>
            <c:numRef>
              <c:f>Sheet1!$B$2:$B$4</c:f>
              <c:numCache>
                <c:formatCode>"$"#,##0.00_);[Red]\("$"#,##0.00\)</c:formatCode>
                <c:ptCount val="3"/>
                <c:pt idx="0">
                  <c:v>2256</c:v>
                </c:pt>
                <c:pt idx="1">
                  <c:v>2227</c:v>
                </c:pt>
                <c:pt idx="2">
                  <c:v>800</c:v>
                </c:pt>
              </c:numCache>
            </c:numRef>
          </c:val>
        </c:ser>
        <c:gapWidth val="75"/>
        <c:overlap val="40"/>
        <c:axId val="75898880"/>
        <c:axId val="75900416"/>
      </c:barChart>
      <c:catAx>
        <c:axId val="75898880"/>
        <c:scaling>
          <c:orientation val="minMax"/>
        </c:scaling>
        <c:axPos val="b"/>
        <c:majorTickMark val="none"/>
        <c:tickLblPos val="nextTo"/>
        <c:crossAx val="75900416"/>
        <c:crosses val="autoZero"/>
        <c:auto val="1"/>
        <c:lblAlgn val="ctr"/>
        <c:lblOffset val="100"/>
      </c:catAx>
      <c:valAx>
        <c:axId val="75900416"/>
        <c:scaling>
          <c:orientation val="minMax"/>
        </c:scaling>
        <c:axPos val="l"/>
        <c:majorGridlines/>
        <c:numFmt formatCode="&quot;$&quot;#,##0.00_);[Red]\(&quot;$&quot;#,##0.00\)" sourceLinked="1"/>
        <c:majorTickMark val="none"/>
        <c:tickLblPos val="nextTo"/>
        <c:crossAx val="758988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E4AA5-686A-4815-A342-DD18C38215C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9AAC2-0BA7-4ECD-97D1-3163050604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9AAC2-0BA7-4ECD-97D1-31630506049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45E7-2BFB-44AE-B223-AC7B4097C3DC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4528-C1B9-4039-B2F6-922722996C29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2B320-7B2B-498D-B3C3-1D72FA446DC9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61D9-EF60-4C21-B11E-E84BC34519A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DCA6-D308-4961-915A-F57C4C634ED1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E16A-B4F5-402A-AB78-EE0F4FB2D31B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A106-76B0-4B71-A809-859D3D0DE720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D28C8-8A33-495E-BE75-96D8CCDFFF07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5F462-F651-491C-9C17-EBE8AE89D0DC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E15F-E5DD-4379-92D0-CD641B0B6E0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079C3-9DDB-4581-92BE-005CF74314A1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0">
              <a:srgbClr val="C0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  <a:gs pos="100000">
              <a:schemeClr val="tx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7C553-5B72-4889-AD17-D594B2ACA023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8C5E7-1663-498E-8CA3-43AF556A6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 dir="u"/>
  </p:transition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u.edu/about/" TargetMode="External"/><Relationship Id="rId2" Type="http://schemas.openxmlformats.org/officeDocument/2006/relationships/hyperlink" Target="http://www.rsu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suhillcats.com/" TargetMode="External"/><Relationship Id="rId5" Type="http://schemas.openxmlformats.org/officeDocument/2006/relationships/hyperlink" Target="http://www.rsu.edu/about/accreditation.asp" TargetMode="External"/><Relationship Id="rId4" Type="http://schemas.openxmlformats.org/officeDocument/2006/relationships/hyperlink" Target="http://www.rsu.edu/about/facts.as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295399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lackoak Std" pitchFamily="50" charset="0"/>
              </a:rPr>
              <a:t>Rogers State University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lackoak Std" pitchFamily="50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867400"/>
            <a:ext cx="6400800" cy="609600"/>
          </a:xfrm>
        </p:spPr>
        <p:txBody>
          <a:bodyPr/>
          <a:lstStyle/>
          <a:p>
            <a:r>
              <a:rPr lang="en-US" b="1" i="1" dirty="0" smtClean="0"/>
              <a:t>By: Emily Thornbrugh</a:t>
            </a:r>
            <a:endParaRPr lang="en-US" b="1" i="1" dirty="0"/>
          </a:p>
        </p:txBody>
      </p:sp>
      <p:pic>
        <p:nvPicPr>
          <p:cNvPr id="11266" name="Picture 2" descr="http://claremoreprogress.com/archive/x1612550593/g0a0000000000000000070fb71231f68ed5180237223b798ca224408d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057400"/>
            <a:ext cx="3118884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7" name="Picture 3" descr="C:\Documents and Settings\edpstudent\My Documents\Emily Thornbrugh\DSC005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2057400"/>
            <a:ext cx="4724400" cy="3543090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00C5-392D-4129-82C6-786E33F4DD3D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</p:spTree>
  </p:cSld>
  <p:clrMapOvr>
    <a:masterClrMapping/>
  </p:clrMapOvr>
  <p:transition spd="med">
    <p:push dir="u"/>
    <p:sndAc>
      <p:stSnd>
        <p:snd r:embed="rId3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>
                <a:latin typeface="Blackoak Std" pitchFamily="50" charset="0"/>
              </a:rPr>
              <a:t>Websites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hlinkClick r:id="rId2"/>
              </a:rPr>
              <a:t>http://www.rsu.edu</a:t>
            </a:r>
            <a:r>
              <a:rPr lang="en-US" sz="3600" dirty="0" smtClean="0">
                <a:hlinkClick r:id="rId2"/>
              </a:rPr>
              <a:t>/</a:t>
            </a:r>
            <a:endParaRPr lang="en-US" sz="3600" dirty="0" smtClean="0"/>
          </a:p>
          <a:p>
            <a:r>
              <a:rPr lang="en-US" sz="3600" dirty="0" smtClean="0">
                <a:hlinkClick r:id="rId3"/>
              </a:rPr>
              <a:t>http://www.rsu.edu/about</a:t>
            </a:r>
            <a:r>
              <a:rPr lang="en-US" sz="3600" dirty="0" smtClean="0">
                <a:hlinkClick r:id="rId3"/>
              </a:rPr>
              <a:t>/</a:t>
            </a:r>
            <a:endParaRPr lang="en-US" sz="3600" dirty="0" smtClean="0"/>
          </a:p>
          <a:p>
            <a:r>
              <a:rPr lang="en-US" sz="3600" dirty="0" smtClean="0">
                <a:hlinkClick r:id="rId4"/>
              </a:rPr>
              <a:t>http://</a:t>
            </a:r>
            <a:r>
              <a:rPr lang="en-US" sz="3600" dirty="0" smtClean="0">
                <a:hlinkClick r:id="rId4"/>
              </a:rPr>
              <a:t>www.rsu.edu/about/facts.asp</a:t>
            </a:r>
            <a:endParaRPr lang="en-US" sz="3600" dirty="0" smtClean="0"/>
          </a:p>
          <a:p>
            <a:r>
              <a:rPr lang="en-US" sz="3600" dirty="0" smtClean="0">
                <a:hlinkClick r:id="rId5"/>
              </a:rPr>
              <a:t>http://</a:t>
            </a:r>
            <a:r>
              <a:rPr lang="en-US" sz="3600" dirty="0" smtClean="0">
                <a:hlinkClick r:id="rId5"/>
              </a:rPr>
              <a:t>www.rsu.edu/about/accreditation.asp</a:t>
            </a:r>
            <a:endParaRPr lang="en-US" sz="3600" dirty="0" smtClean="0"/>
          </a:p>
          <a:p>
            <a:r>
              <a:rPr lang="en-US" sz="3600" dirty="0" smtClean="0">
                <a:hlinkClick r:id="rId6"/>
              </a:rPr>
              <a:t>http://rsuhillcats.com</a:t>
            </a:r>
            <a:r>
              <a:rPr lang="en-US" sz="3600" dirty="0" smtClean="0">
                <a:hlinkClick r:id="rId6"/>
              </a:rPr>
              <a:t>/</a:t>
            </a:r>
            <a:endParaRPr lang="en-US" sz="36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61D9-EF60-4C21-B11E-E84BC34519A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>
                <a:latin typeface="Blackoak Std" pitchFamily="50" charset="0"/>
              </a:rPr>
              <a:t>About RSU</a:t>
            </a:r>
            <a:endParaRPr lang="en-US" sz="3200" u="sng" dirty="0">
              <a:latin typeface="Blackoak St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alibri" pitchFamily="34" charset="0"/>
              <a:buChar char="→"/>
            </a:pPr>
            <a:r>
              <a:rPr lang="en-US" sz="2000" dirty="0" smtClean="0"/>
              <a:t>School colors are navy blue and red, and the mascot is a </a:t>
            </a:r>
            <a:r>
              <a:rPr lang="en-US" sz="2000" dirty="0" err="1" smtClean="0"/>
              <a:t>hillcat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Calibri" pitchFamily="34" charset="0"/>
              <a:buChar char="→"/>
            </a:pPr>
            <a:r>
              <a:rPr lang="en-US" sz="2000" dirty="0" smtClean="0"/>
              <a:t>RSU is one of the fastest-growing universities in Oklahoma. In fall 2010, over 4,300 students enrolled at RSU. Since RSU was accredited as a four-year university in 2000, enrollment has grown by over 94 percent.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Calibri" pitchFamily="34" charset="0"/>
              <a:buChar char="→"/>
            </a:pPr>
            <a:r>
              <a:rPr lang="en-US" sz="2000" dirty="0" smtClean="0"/>
              <a:t>RSU is the only public four-year, residential university in the Tulsa area and is located near several major Tulsa high-technology employers and the Tulsa International Airport. 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Calibri" pitchFamily="34" charset="0"/>
              <a:buChar char="→"/>
            </a:pPr>
            <a:r>
              <a:rPr lang="en-US" sz="2000" dirty="0" smtClean="0"/>
              <a:t>RSU is the only university in Oklahoma to offer a bachelor's degree in military history. </a:t>
            </a:r>
          </a:p>
          <a:p>
            <a:pPr>
              <a:buFont typeface="Calibri" pitchFamily="34" charset="0"/>
              <a:buChar char="→"/>
            </a:pPr>
            <a:endParaRPr lang="en-US" sz="2000" dirty="0" smtClean="0"/>
          </a:p>
          <a:p>
            <a:pPr>
              <a:buFont typeface="Calibri" pitchFamily="34" charset="0"/>
              <a:buChar char="→"/>
            </a:pPr>
            <a:r>
              <a:rPr lang="en-US" sz="2000" dirty="0" smtClean="0"/>
              <a:t>RSU is the fastest growing university in Oklahoma. </a:t>
            </a:r>
          </a:p>
          <a:p>
            <a:pPr>
              <a:buFont typeface="Calibri" pitchFamily="34" charset="0"/>
              <a:buChar char="→"/>
            </a:pPr>
            <a:endParaRPr lang="en-US" sz="2000" dirty="0" smtClean="0"/>
          </a:p>
          <a:p>
            <a:pPr>
              <a:buFont typeface="Calibri" pitchFamily="34" charset="0"/>
              <a:buChar char="→"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61D9-EF60-4C21-B11E-E84BC34519A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Emily Thornbrugh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>
                <a:latin typeface="Blackoak Std" pitchFamily="50" charset="0"/>
              </a:rPr>
              <a:t>RSU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¶"/>
            </a:pPr>
            <a:r>
              <a:rPr lang="en-US" sz="2200" dirty="0" smtClean="0"/>
              <a:t>RSU was founded in 1909.</a:t>
            </a:r>
          </a:p>
          <a:p>
            <a:pPr>
              <a:buFont typeface="Wingdings" pitchFamily="2" charset="2"/>
              <a:buChar char="¶"/>
            </a:pPr>
            <a:r>
              <a:rPr lang="en-US" sz="2200" dirty="0" smtClean="0"/>
              <a:t>The university was officially established as Eastern University Preparatory School in Claremore.</a:t>
            </a:r>
          </a:p>
          <a:p>
            <a:pPr>
              <a:buFont typeface="Wingdings" pitchFamily="2" charset="2"/>
              <a:buChar char="¶"/>
            </a:pPr>
            <a:r>
              <a:rPr lang="en-US" sz="2200" dirty="0" smtClean="0"/>
              <a:t>Five students graduated at the end of the institution’s first academic year. During its second academic year (1910-11), 375 students were enrolled.</a:t>
            </a:r>
          </a:p>
          <a:p>
            <a:pPr>
              <a:buNone/>
            </a:pPr>
            <a:r>
              <a:rPr lang="en-US" sz="1200" i="1" dirty="0" smtClean="0"/>
              <a:t>                       </a:t>
            </a:r>
          </a:p>
          <a:p>
            <a:pPr>
              <a:buNone/>
            </a:pPr>
            <a:r>
              <a:rPr lang="en-US" sz="1200" i="1" dirty="0" smtClean="0"/>
              <a:t>                                       Historic Preparatory Hall (Pictured right)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 descr="PrepFront_250x3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1676400"/>
            <a:ext cx="3657600" cy="438912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E16A-B4F5-402A-AB78-EE0F4FB2D31B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0">
              <a:srgbClr val="C0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  <a:gs pos="100000">
              <a:schemeClr val="tx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>
                <a:latin typeface="Blackoak Std" pitchFamily="50" charset="0"/>
              </a:rPr>
              <a:t>RSU Costs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15240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61D9-EF60-4C21-B11E-E84BC34519A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>
                <a:latin typeface="Blackoak Std" pitchFamily="50" charset="0"/>
              </a:rPr>
              <a:t>RSU Athletics</a:t>
            </a:r>
          </a:p>
        </p:txBody>
      </p:sp>
      <p:pic>
        <p:nvPicPr>
          <p:cNvPr id="7" name="Content Placeholder 6" descr="sfSUE_5840[1]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27584" y="1600200"/>
            <a:ext cx="2897831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F"/>
            </a:pPr>
            <a:r>
              <a:rPr lang="en-US" dirty="0" smtClean="0"/>
              <a:t>Men’s Sports - Baseball, Basketball, Soccer, Golf, Cross Country.</a:t>
            </a:r>
          </a:p>
          <a:p>
            <a:pPr>
              <a:buFont typeface="Wingdings" pitchFamily="2" charset="2"/>
              <a:buChar char="F"/>
            </a:pPr>
            <a:r>
              <a:rPr lang="en-US" dirty="0" smtClean="0"/>
              <a:t>Women’s Sports - Basketball, Soccer, Softball, Golf, Cross Country.</a:t>
            </a:r>
          </a:p>
          <a:p>
            <a:pPr>
              <a:buFont typeface="Wingdings" pitchFamily="2" charset="2"/>
              <a:buChar char="F"/>
            </a:pPr>
            <a:r>
              <a:rPr lang="en-US" dirty="0" smtClean="0"/>
              <a:t>Facilities</a:t>
            </a:r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Baseball: Hillcat Baseball Field</a:t>
            </a:r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Basketball: Claremore Expo Center</a:t>
            </a:r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Soccer: Soldier Field</a:t>
            </a:r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Softball: Hillcat Softball Field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E16A-B4F5-402A-AB78-EE0F4FB2D31B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pic>
        <p:nvPicPr>
          <p:cNvPr id="1026" name="Picture 2" descr="C:\Documents and Settings\edpstudent\Local Settings\Temporary Internet Files\Content.IE5\A861KS7F\MC90043388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14400"/>
            <a:ext cx="838200" cy="838200"/>
          </a:xfrm>
          <a:prstGeom prst="rect">
            <a:avLst/>
          </a:prstGeom>
          <a:noFill/>
        </p:spPr>
      </p:pic>
      <p:pic>
        <p:nvPicPr>
          <p:cNvPr id="1028" name="Picture 4" descr="C:\Documents and Settings\edpstudent\Local Settings\Temporary Internet Files\Content.IE5\V0C1KYPJ\MC90043704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57400"/>
            <a:ext cx="838200" cy="838200"/>
          </a:xfrm>
          <a:prstGeom prst="rect">
            <a:avLst/>
          </a:prstGeom>
          <a:noFill/>
        </p:spPr>
      </p:pic>
      <p:pic>
        <p:nvPicPr>
          <p:cNvPr id="1029" name="Picture 5" descr="C:\Documents and Settings\edpstudent\Local Settings\Temporary Internet Files\Content.IE5\ABD4VEO7\MC900437073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5200"/>
            <a:ext cx="1009650" cy="1009650"/>
          </a:xfrm>
          <a:prstGeom prst="rect">
            <a:avLst/>
          </a:prstGeom>
          <a:noFill/>
        </p:spPr>
      </p:pic>
      <p:pic>
        <p:nvPicPr>
          <p:cNvPr id="1030" name="Picture 6" descr="C:\Documents and Settings\edpstudent\Local Settings\Temporary Internet Files\Content.IE5\89I0ZLR2\MC900441787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1054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u="sng" dirty="0" smtClean="0">
                <a:latin typeface="Blackoak Std" pitchFamily="50" charset="0"/>
              </a:rPr>
              <a:t>RSU </a:t>
            </a:r>
            <a:r>
              <a:rPr lang="en-US" sz="1600" u="sng" dirty="0" smtClean="0">
                <a:latin typeface="Blackoak Std" pitchFamily="50" charset="0"/>
              </a:rPr>
              <a:t>Locations</a:t>
            </a:r>
            <a:endParaRPr lang="en-US" sz="1600" u="sng" dirty="0" smtClean="0">
              <a:latin typeface="Blackoak Std" pitchFamily="50" charset="0"/>
            </a:endParaRPr>
          </a:p>
        </p:txBody>
      </p:sp>
      <p:pic>
        <p:nvPicPr>
          <p:cNvPr id="7" name="Content Placeholder 6" descr="MeyerPrep_250x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914400"/>
            <a:ext cx="3670300" cy="440436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400" dirty="0" smtClean="0"/>
              <a:t>RSU has campus’ located in </a:t>
            </a:r>
          </a:p>
          <a:p>
            <a:pPr lvl="1">
              <a:buFont typeface="Wingdings" pitchFamily="2" charset="2"/>
              <a:buChar char="v"/>
            </a:pPr>
            <a:r>
              <a:rPr lang="en-US" sz="3200" dirty="0" smtClean="0"/>
              <a:t>Pryor</a:t>
            </a:r>
          </a:p>
          <a:p>
            <a:pPr lvl="1">
              <a:buFont typeface="Wingdings" pitchFamily="2" charset="2"/>
              <a:buChar char="v"/>
            </a:pPr>
            <a:endParaRPr lang="en-US" sz="3200" dirty="0" smtClean="0"/>
          </a:p>
          <a:p>
            <a:pPr lvl="1">
              <a:buFont typeface="Wingdings" pitchFamily="2" charset="2"/>
              <a:buChar char="v"/>
            </a:pPr>
            <a:r>
              <a:rPr lang="en-US" sz="3200" dirty="0" smtClean="0"/>
              <a:t>Bartlesville </a:t>
            </a:r>
          </a:p>
          <a:p>
            <a:pPr lvl="1">
              <a:buFont typeface="Wingdings" pitchFamily="2" charset="2"/>
              <a:buChar char="v"/>
            </a:pPr>
            <a:endParaRPr lang="en-US" sz="3200" dirty="0" smtClean="0"/>
          </a:p>
          <a:p>
            <a:pPr lvl="1">
              <a:buFont typeface="Wingdings" pitchFamily="2" charset="2"/>
              <a:buChar char="v"/>
            </a:pPr>
            <a:r>
              <a:rPr lang="en-US" sz="3200" dirty="0" smtClean="0"/>
              <a:t>Claremore</a:t>
            </a:r>
          </a:p>
          <a:p>
            <a:pPr lvl="1"/>
            <a:endParaRPr lang="en-US" sz="3600" dirty="0" smtClean="0"/>
          </a:p>
          <a:p>
            <a:pPr lvl="1"/>
            <a:endParaRPr lang="en-US" sz="1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E15F-E5DD-4379-92D0-CD641B0B6E0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29200" y="5328434"/>
            <a:ext cx="350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400" i="1" dirty="0" smtClean="0">
                <a:solidFill>
                  <a:srgbClr val="17365D"/>
                </a:solidFill>
              </a:rPr>
              <a:t>Meyer Hall (foreground) and </a:t>
            </a:r>
            <a:br>
              <a:rPr lang="en-US" sz="1400" i="1" dirty="0" smtClean="0">
                <a:solidFill>
                  <a:srgbClr val="17365D"/>
                </a:solidFill>
              </a:rPr>
            </a:br>
            <a:r>
              <a:rPr lang="en-US" sz="1400" i="1" dirty="0" smtClean="0">
                <a:solidFill>
                  <a:srgbClr val="17365D"/>
                </a:solidFill>
              </a:rPr>
              <a:t>Preparatory Hall (background)</a:t>
            </a:r>
            <a:endParaRPr lang="en-US" sz="1400" i="1" dirty="0">
              <a:solidFill>
                <a:srgbClr val="17365D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>
                <a:latin typeface="Blackoak Std" pitchFamily="50" charset="0"/>
              </a:rPr>
              <a:t>Accreditation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Char char="∆"/>
            </a:pPr>
            <a:r>
              <a:rPr lang="en-US" sz="2800" dirty="0" smtClean="0"/>
              <a:t>Both Rogers State University Nursing Programs, Associate Degree and Bachelor Degree, are accredited by the National League for Nursing Accrediting Commission.</a:t>
            </a:r>
          </a:p>
          <a:p>
            <a:pPr>
              <a:buFont typeface="Calibri" pitchFamily="34" charset="0"/>
              <a:buChar char="∆"/>
            </a:pPr>
            <a:r>
              <a:rPr lang="en-US" sz="2800" dirty="0" smtClean="0"/>
              <a:t>Rogers State University is a member of and accredited by the Higher Learning Commission of the North Central Association of Colleges and Schools (NCA).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61D9-EF60-4C21-B11E-E84BC34519A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>
                <a:latin typeface="Blackoak Std" pitchFamily="50" charset="0"/>
              </a:rPr>
              <a:t>Services</a:t>
            </a:r>
            <a:endParaRPr lang="en-US" sz="3200" b="1" u="sng" dirty="0" smtClean="0">
              <a:latin typeface="Blackoak St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Char char="↗"/>
            </a:pPr>
            <a:r>
              <a:rPr lang="en-US" dirty="0" smtClean="0"/>
              <a:t>Hillcat </a:t>
            </a:r>
            <a:r>
              <a:rPr lang="en-US" dirty="0" smtClean="0"/>
              <a:t>Hut</a:t>
            </a:r>
          </a:p>
          <a:p>
            <a:pPr lvl="1">
              <a:buFont typeface="Calibri" pitchFamily="34" charset="0"/>
              <a:buChar char="↗"/>
            </a:pPr>
            <a:r>
              <a:rPr lang="en-US" sz="1800" dirty="0" smtClean="0"/>
              <a:t>Grab a bite to eat and visit with friends in the Hillcat Hut located in the Student Center</a:t>
            </a:r>
            <a:r>
              <a:rPr lang="en-US" sz="1800" dirty="0" smtClean="0"/>
              <a:t>.</a:t>
            </a:r>
            <a:endParaRPr lang="en-US" dirty="0" smtClean="0"/>
          </a:p>
          <a:p>
            <a:pPr>
              <a:buFont typeface="Calibri" pitchFamily="34" charset="0"/>
              <a:buChar char="↗"/>
            </a:pPr>
            <a:r>
              <a:rPr lang="en-US" dirty="0" smtClean="0"/>
              <a:t>RSU </a:t>
            </a:r>
            <a:r>
              <a:rPr lang="en-US" dirty="0" smtClean="0"/>
              <a:t>Bookstore</a:t>
            </a:r>
          </a:p>
          <a:p>
            <a:pPr lvl="1">
              <a:buFont typeface="Calibri" pitchFamily="34" charset="0"/>
              <a:buChar char="↗"/>
            </a:pPr>
            <a:r>
              <a:rPr lang="en-US" sz="1800" dirty="0" smtClean="0"/>
              <a:t>The RSU Bookstore, located in the Centennial Center, is managed by Barnes &amp; Noble. </a:t>
            </a:r>
            <a:endParaRPr lang="en-US" sz="1800" dirty="0" smtClean="0"/>
          </a:p>
          <a:p>
            <a:pPr>
              <a:buFont typeface="Calibri" pitchFamily="34" charset="0"/>
              <a:buChar char="↗"/>
            </a:pPr>
            <a:r>
              <a:rPr lang="en-US" dirty="0" smtClean="0"/>
              <a:t>Convenience </a:t>
            </a:r>
            <a:r>
              <a:rPr lang="en-US" dirty="0" smtClean="0"/>
              <a:t>Store</a:t>
            </a:r>
          </a:p>
          <a:p>
            <a:pPr lvl="1">
              <a:buFont typeface="Calibri" pitchFamily="34" charset="0"/>
              <a:buChar char="↗"/>
            </a:pPr>
            <a:r>
              <a:rPr lang="en-US" sz="1800" dirty="0" smtClean="0"/>
              <a:t>Stock up on cleaning supplies, groceries and snacks at the Convenience Store located in the Student Center.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61D9-EF60-4C21-B11E-E84BC34519A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>
                <a:latin typeface="Blackoak Std" pitchFamily="50" charset="0"/>
              </a:rPr>
              <a:t>RSU Traditions</a:t>
            </a:r>
          </a:p>
        </p:txBody>
      </p:sp>
      <p:pic>
        <p:nvPicPr>
          <p:cNvPr id="7" name="Content Placeholder 6" descr="Hillcat_300x47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447800"/>
            <a:ext cx="2857500" cy="44862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Fight Song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/>
              <a:t>“</a:t>
            </a:r>
            <a:r>
              <a:rPr lang="en-US" sz="2200" dirty="0" err="1" smtClean="0"/>
              <a:t>Hillcats</a:t>
            </a:r>
            <a:r>
              <a:rPr lang="en-US" sz="2200" dirty="0" smtClean="0"/>
              <a:t> of RSU</a:t>
            </a:r>
            <a:br>
              <a:rPr lang="en-US" sz="2200" dirty="0" smtClean="0"/>
            </a:br>
            <a:r>
              <a:rPr lang="en-US" sz="2200" dirty="0" smtClean="0"/>
              <a:t>Standing tall in Red and Blue</a:t>
            </a:r>
            <a:br>
              <a:rPr lang="en-US" sz="2200" dirty="0" smtClean="0"/>
            </a:br>
            <a:r>
              <a:rPr lang="en-US" sz="2200" dirty="0" smtClean="0"/>
              <a:t>We will prevail</a:t>
            </a:r>
            <a:br>
              <a:rPr lang="en-US" sz="2200" dirty="0" smtClean="0"/>
            </a:br>
            <a:r>
              <a:rPr lang="en-US" sz="2200" dirty="0" smtClean="0"/>
              <a:t>We refuse to fail</a:t>
            </a:r>
            <a:br>
              <a:rPr lang="en-US" sz="2200" dirty="0" smtClean="0"/>
            </a:br>
            <a:r>
              <a:rPr lang="en-US" sz="2200" dirty="0" smtClean="0"/>
              <a:t>Because our spirit's great</a:t>
            </a:r>
            <a:br>
              <a:rPr lang="en-US" sz="2200" dirty="0" smtClean="0"/>
            </a:br>
            <a:r>
              <a:rPr lang="en-US" sz="2200" dirty="0" smtClean="0"/>
              <a:t>We wear our colors proudly</a:t>
            </a:r>
            <a:br>
              <a:rPr lang="en-US" sz="2200" dirty="0" smtClean="0"/>
            </a:br>
            <a:r>
              <a:rPr lang="en-US" sz="2200" dirty="0" smtClean="0"/>
              <a:t>On our way to victory</a:t>
            </a:r>
            <a:br>
              <a:rPr lang="en-US" sz="2200" dirty="0" smtClean="0"/>
            </a:br>
            <a:r>
              <a:rPr lang="en-US" sz="2200" dirty="0" smtClean="0"/>
              <a:t>Go Rogers State</a:t>
            </a:r>
            <a:r>
              <a:rPr lang="en-US" sz="2200" dirty="0" smtClean="0"/>
              <a:t>!!!”</a:t>
            </a:r>
            <a:endParaRPr lang="en-US" sz="22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E16A-B4F5-402A-AB78-EE0F4FB2D31B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Emily Thornbrugh</a:t>
            </a:r>
            <a:endParaRPr 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rgbClr val="17365D"/>
      </a:dk1>
      <a:lt1>
        <a:sysClr val="window" lastClr="FFFFFF"/>
      </a:lt1>
      <a:dk2>
        <a:srgbClr val="C00000"/>
      </a:dk2>
      <a:lt2>
        <a:srgbClr val="EEECE1"/>
      </a:lt2>
      <a:accent1>
        <a:srgbClr val="1F497D"/>
      </a:accent1>
      <a:accent2>
        <a:srgbClr val="C00000"/>
      </a:accent2>
      <a:accent3>
        <a:srgbClr val="548DD4"/>
      </a:accent3>
      <a:accent4>
        <a:srgbClr val="D99694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3">
    <a:dk1>
      <a:srgbClr val="17365D"/>
    </a:dk1>
    <a:lt1>
      <a:sysClr val="window" lastClr="FFFFFF"/>
    </a:lt1>
    <a:dk2>
      <a:srgbClr val="C00000"/>
    </a:dk2>
    <a:lt2>
      <a:srgbClr val="EEECE1"/>
    </a:lt2>
    <a:accent1>
      <a:srgbClr val="1F497D"/>
    </a:accent1>
    <a:accent2>
      <a:srgbClr val="C00000"/>
    </a:accent2>
    <a:accent3>
      <a:srgbClr val="548DD4"/>
    </a:accent3>
    <a:accent4>
      <a:srgbClr val="D99694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411</Words>
  <Application>Microsoft Office PowerPoint</Application>
  <PresentationFormat>On-screen Show (4:3)</PresentationFormat>
  <Paragraphs>79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Rogers State University</vt:lpstr>
      <vt:lpstr>About RSU</vt:lpstr>
      <vt:lpstr>RSU History</vt:lpstr>
      <vt:lpstr>RSU Costs</vt:lpstr>
      <vt:lpstr>RSU Athletics</vt:lpstr>
      <vt:lpstr>RSU Locations</vt:lpstr>
      <vt:lpstr>Accreditation </vt:lpstr>
      <vt:lpstr>Services</vt:lpstr>
      <vt:lpstr>RSU Traditions</vt:lpstr>
      <vt:lpstr>Websites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Rogers State University</dc:title>
  <dc:creator>edpstudent</dc:creator>
  <cp:lastModifiedBy>edpstudent</cp:lastModifiedBy>
  <cp:revision>15</cp:revision>
  <dcterms:created xsi:type="dcterms:W3CDTF">2011-05-19T18:24:01Z</dcterms:created>
  <dcterms:modified xsi:type="dcterms:W3CDTF">2011-05-23T19:08:03Z</dcterms:modified>
</cp:coreProperties>
</file>